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>
        <p:scale>
          <a:sx n="94" d="100"/>
          <a:sy n="94" d="100"/>
        </p:scale>
        <p:origin x="1560" y="9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043E5-44F1-A40F-D5EE-77FFF39A8D3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235089-C82B-535F-2794-39CD1920F0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F88B50-DA51-0DFC-8839-52E5F4BB8AD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C5ECD-F3C6-29C0-B0EB-FD283A87C6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1323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7</cp:revision>
  <dcterms:created xsi:type="dcterms:W3CDTF">2022-05-03T18:33:00Z</dcterms:created>
  <dcterms:modified xsi:type="dcterms:W3CDTF">2023-10-18T15:58:55Z</dcterms:modified>
</cp:coreProperties>
</file>